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8" r:id="rId2"/>
    <p:sldId id="256" r:id="rId3"/>
    <p:sldId id="257" r:id="rId4"/>
    <p:sldId id="259" r:id="rId5"/>
    <p:sldId id="260" r:id="rId6"/>
    <p:sldId id="261" r:id="rId7"/>
    <p:sldId id="262" r:id="rId8"/>
    <p:sldId id="263" r:id="rId9"/>
    <p:sldId id="264" r:id="rId10"/>
    <p:sldId id="265" r:id="rId11"/>
    <p:sldId id="266" r:id="rId12"/>
    <p:sldId id="283" r:id="rId13"/>
    <p:sldId id="267" r:id="rId14"/>
    <p:sldId id="268" r:id="rId15"/>
    <p:sldId id="269" r:id="rId16"/>
    <p:sldId id="270" r:id="rId17"/>
    <p:sldId id="271" r:id="rId18"/>
    <p:sldId id="272" r:id="rId19"/>
    <p:sldId id="273" r:id="rId20"/>
    <p:sldId id="274" r:id="rId21"/>
    <p:sldId id="275" r:id="rId22"/>
    <p:sldId id="276" r:id="rId23"/>
    <p:sldId id="277" r:id="rId24"/>
    <p:sldId id="280" r:id="rId25"/>
    <p:sldId id="278" r:id="rId26"/>
    <p:sldId id="281" r:id="rId27"/>
    <p:sldId id="282" r:id="rId28"/>
    <p:sldId id="2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EB401B-D1F3-2E40-9912-20DAAF7047D5}" v="34" dt="2021-09-01T05:33:42.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7"/>
    <p:restoredTop sz="87442"/>
  </p:normalViewPr>
  <p:slideViewPr>
    <p:cSldViewPr snapToGrid="0" snapToObjects="1">
      <p:cViewPr varScale="1">
        <p:scale>
          <a:sx n="127" d="100"/>
          <a:sy n="127"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3.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38"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mala, Varun" userId="761ec918-5a20-4a86-af28-446210b62c6d" providerId="ADAL" clId="{42EB401B-D1F3-2E40-9912-20DAAF7047D5}"/>
    <pc:docChg chg="undo custSel addSld modSld sldOrd">
      <pc:chgData name="Vemala, Varun" userId="761ec918-5a20-4a86-af28-446210b62c6d" providerId="ADAL" clId="{42EB401B-D1F3-2E40-9912-20DAAF7047D5}" dt="2021-09-01T05:42:35.985" v="386" actId="20577"/>
      <pc:docMkLst>
        <pc:docMk/>
      </pc:docMkLst>
      <pc:sldChg chg="modNotesTx">
        <pc:chgData name="Vemala, Varun" userId="761ec918-5a20-4a86-af28-446210b62c6d" providerId="ADAL" clId="{42EB401B-D1F3-2E40-9912-20DAAF7047D5}" dt="2021-09-01T05:42:35.985" v="386" actId="20577"/>
        <pc:sldMkLst>
          <pc:docMk/>
          <pc:sldMk cId="60164077" sldId="257"/>
        </pc:sldMkLst>
      </pc:sldChg>
      <pc:sldChg chg="modNotesTx">
        <pc:chgData name="Vemala, Varun" userId="761ec918-5a20-4a86-af28-446210b62c6d" providerId="ADAL" clId="{42EB401B-D1F3-2E40-9912-20DAAF7047D5}" dt="2021-09-01T05:41:47.396" v="378" actId="313"/>
        <pc:sldMkLst>
          <pc:docMk/>
          <pc:sldMk cId="2614466403" sldId="258"/>
        </pc:sldMkLst>
      </pc:sldChg>
      <pc:sldChg chg="addSp new ord">
        <pc:chgData name="Vemala, Varun" userId="761ec918-5a20-4a86-af28-446210b62c6d" providerId="ADAL" clId="{42EB401B-D1F3-2E40-9912-20DAAF7047D5}" dt="2021-09-01T03:42:06.204" v="2" actId="20578"/>
        <pc:sldMkLst>
          <pc:docMk/>
          <pc:sldMk cId="3945981437" sldId="259"/>
        </pc:sldMkLst>
        <pc:picChg chg="add">
          <ac:chgData name="Vemala, Varun" userId="761ec918-5a20-4a86-af28-446210b62c6d" providerId="ADAL" clId="{42EB401B-D1F3-2E40-9912-20DAAF7047D5}" dt="2021-09-01T03:41:59.753" v="1"/>
          <ac:picMkLst>
            <pc:docMk/>
            <pc:sldMk cId="3945981437" sldId="259"/>
            <ac:picMk id="2" creationId="{A9361A0E-C023-7642-914A-35D4AFF2D3DC}"/>
          </ac:picMkLst>
        </pc:picChg>
      </pc:sldChg>
      <pc:sldChg chg="addSp new">
        <pc:chgData name="Vemala, Varun" userId="761ec918-5a20-4a86-af28-446210b62c6d" providerId="ADAL" clId="{42EB401B-D1F3-2E40-9912-20DAAF7047D5}" dt="2021-09-01T03:42:39.325" v="4"/>
        <pc:sldMkLst>
          <pc:docMk/>
          <pc:sldMk cId="1624783894" sldId="260"/>
        </pc:sldMkLst>
        <pc:picChg chg="add">
          <ac:chgData name="Vemala, Varun" userId="761ec918-5a20-4a86-af28-446210b62c6d" providerId="ADAL" clId="{42EB401B-D1F3-2E40-9912-20DAAF7047D5}" dt="2021-09-01T03:42:39.325" v="4"/>
          <ac:picMkLst>
            <pc:docMk/>
            <pc:sldMk cId="1624783894" sldId="260"/>
            <ac:picMk id="2" creationId="{984FB3AC-2004-F245-BCE7-1D88C9D28C13}"/>
          </ac:picMkLst>
        </pc:picChg>
      </pc:sldChg>
      <pc:sldChg chg="addSp new">
        <pc:chgData name="Vemala, Varun" userId="761ec918-5a20-4a86-af28-446210b62c6d" providerId="ADAL" clId="{42EB401B-D1F3-2E40-9912-20DAAF7047D5}" dt="2021-09-01T03:43:18.351" v="6"/>
        <pc:sldMkLst>
          <pc:docMk/>
          <pc:sldMk cId="3543153476" sldId="261"/>
        </pc:sldMkLst>
        <pc:picChg chg="add">
          <ac:chgData name="Vemala, Varun" userId="761ec918-5a20-4a86-af28-446210b62c6d" providerId="ADAL" clId="{42EB401B-D1F3-2E40-9912-20DAAF7047D5}" dt="2021-09-01T03:43:18.351" v="6"/>
          <ac:picMkLst>
            <pc:docMk/>
            <pc:sldMk cId="3543153476" sldId="261"/>
            <ac:picMk id="2" creationId="{B981D77F-10C8-804B-B795-A8B050EF5364}"/>
          </ac:picMkLst>
        </pc:picChg>
      </pc:sldChg>
      <pc:sldChg chg="addSp new">
        <pc:chgData name="Vemala, Varun" userId="761ec918-5a20-4a86-af28-446210b62c6d" providerId="ADAL" clId="{42EB401B-D1F3-2E40-9912-20DAAF7047D5}" dt="2021-09-01T03:43:52.512" v="8"/>
        <pc:sldMkLst>
          <pc:docMk/>
          <pc:sldMk cId="1663296818" sldId="262"/>
        </pc:sldMkLst>
        <pc:picChg chg="add">
          <ac:chgData name="Vemala, Varun" userId="761ec918-5a20-4a86-af28-446210b62c6d" providerId="ADAL" clId="{42EB401B-D1F3-2E40-9912-20DAAF7047D5}" dt="2021-09-01T03:43:52.512" v="8"/>
          <ac:picMkLst>
            <pc:docMk/>
            <pc:sldMk cId="1663296818" sldId="262"/>
            <ac:picMk id="2" creationId="{DEE8C51F-4C6C-8F40-A3C8-08AA972B70A5}"/>
          </ac:picMkLst>
        </pc:picChg>
      </pc:sldChg>
      <pc:sldChg chg="addSp modSp new mod">
        <pc:chgData name="Vemala, Varun" userId="761ec918-5a20-4a86-af28-446210b62c6d" providerId="ADAL" clId="{42EB401B-D1F3-2E40-9912-20DAAF7047D5}" dt="2021-09-01T03:44:57.526" v="14" actId="14100"/>
        <pc:sldMkLst>
          <pc:docMk/>
          <pc:sldMk cId="1761011586" sldId="263"/>
        </pc:sldMkLst>
        <pc:picChg chg="add mod">
          <ac:chgData name="Vemala, Varun" userId="761ec918-5a20-4a86-af28-446210b62c6d" providerId="ADAL" clId="{42EB401B-D1F3-2E40-9912-20DAAF7047D5}" dt="2021-09-01T03:44:57.526" v="14" actId="14100"/>
          <ac:picMkLst>
            <pc:docMk/>
            <pc:sldMk cId="1761011586" sldId="263"/>
            <ac:picMk id="2" creationId="{D994D109-4D2A-DC44-9677-CA456A261EB6}"/>
          </ac:picMkLst>
        </pc:picChg>
      </pc:sldChg>
      <pc:sldChg chg="addSp new">
        <pc:chgData name="Vemala, Varun" userId="761ec918-5a20-4a86-af28-446210b62c6d" providerId="ADAL" clId="{42EB401B-D1F3-2E40-9912-20DAAF7047D5}" dt="2021-09-01T03:44:49.679" v="12"/>
        <pc:sldMkLst>
          <pc:docMk/>
          <pc:sldMk cId="1456028980" sldId="264"/>
        </pc:sldMkLst>
        <pc:picChg chg="add">
          <ac:chgData name="Vemala, Varun" userId="761ec918-5a20-4a86-af28-446210b62c6d" providerId="ADAL" clId="{42EB401B-D1F3-2E40-9912-20DAAF7047D5}" dt="2021-09-01T03:44:49.679" v="12"/>
          <ac:picMkLst>
            <pc:docMk/>
            <pc:sldMk cId="1456028980" sldId="264"/>
            <ac:picMk id="2" creationId="{6B421AD4-2F56-2A41-9771-EB337EB89FD0}"/>
          </ac:picMkLst>
        </pc:picChg>
      </pc:sldChg>
      <pc:sldChg chg="addSp new modNotesTx">
        <pc:chgData name="Vemala, Varun" userId="761ec918-5a20-4a86-af28-446210b62c6d" providerId="ADAL" clId="{42EB401B-D1F3-2E40-9912-20DAAF7047D5}" dt="2021-09-01T03:45:52.556" v="49" actId="20577"/>
        <pc:sldMkLst>
          <pc:docMk/>
          <pc:sldMk cId="718783395" sldId="265"/>
        </pc:sldMkLst>
        <pc:picChg chg="add">
          <ac:chgData name="Vemala, Varun" userId="761ec918-5a20-4a86-af28-446210b62c6d" providerId="ADAL" clId="{42EB401B-D1F3-2E40-9912-20DAAF7047D5}" dt="2021-09-01T03:45:36.722" v="16"/>
          <ac:picMkLst>
            <pc:docMk/>
            <pc:sldMk cId="718783395" sldId="265"/>
            <ac:picMk id="2" creationId="{D752DBF3-4637-1546-A3C0-5B2776017233}"/>
          </ac:picMkLst>
        </pc:picChg>
      </pc:sldChg>
      <pc:sldChg chg="addSp new">
        <pc:chgData name="Vemala, Varun" userId="761ec918-5a20-4a86-af28-446210b62c6d" providerId="ADAL" clId="{42EB401B-D1F3-2E40-9912-20DAAF7047D5}" dt="2021-09-01T03:46:43.457" v="51"/>
        <pc:sldMkLst>
          <pc:docMk/>
          <pc:sldMk cId="3419466796" sldId="266"/>
        </pc:sldMkLst>
        <pc:picChg chg="add">
          <ac:chgData name="Vemala, Varun" userId="761ec918-5a20-4a86-af28-446210b62c6d" providerId="ADAL" clId="{42EB401B-D1F3-2E40-9912-20DAAF7047D5}" dt="2021-09-01T03:46:43.457" v="51"/>
          <ac:picMkLst>
            <pc:docMk/>
            <pc:sldMk cId="3419466796" sldId="266"/>
            <ac:picMk id="2" creationId="{6C29A7F3-6063-0F4E-8A25-3BF9EF6F3B21}"/>
          </ac:picMkLst>
        </pc:picChg>
      </pc:sldChg>
      <pc:sldChg chg="addSp new">
        <pc:chgData name="Vemala, Varun" userId="761ec918-5a20-4a86-af28-446210b62c6d" providerId="ADAL" clId="{42EB401B-D1F3-2E40-9912-20DAAF7047D5}" dt="2021-09-01T03:49:29.678" v="53"/>
        <pc:sldMkLst>
          <pc:docMk/>
          <pc:sldMk cId="123455423" sldId="267"/>
        </pc:sldMkLst>
        <pc:picChg chg="add">
          <ac:chgData name="Vemala, Varun" userId="761ec918-5a20-4a86-af28-446210b62c6d" providerId="ADAL" clId="{42EB401B-D1F3-2E40-9912-20DAAF7047D5}" dt="2021-09-01T03:49:29.678" v="53"/>
          <ac:picMkLst>
            <pc:docMk/>
            <pc:sldMk cId="123455423" sldId="267"/>
            <ac:picMk id="2" creationId="{8E881165-EF2D-2642-A1FB-4612682281BF}"/>
          </ac:picMkLst>
        </pc:picChg>
      </pc:sldChg>
      <pc:sldChg chg="addSp new">
        <pc:chgData name="Vemala, Varun" userId="761ec918-5a20-4a86-af28-446210b62c6d" providerId="ADAL" clId="{42EB401B-D1F3-2E40-9912-20DAAF7047D5}" dt="2021-09-01T03:50:10.142" v="55"/>
        <pc:sldMkLst>
          <pc:docMk/>
          <pc:sldMk cId="1732231214" sldId="268"/>
        </pc:sldMkLst>
        <pc:picChg chg="add">
          <ac:chgData name="Vemala, Varun" userId="761ec918-5a20-4a86-af28-446210b62c6d" providerId="ADAL" clId="{42EB401B-D1F3-2E40-9912-20DAAF7047D5}" dt="2021-09-01T03:50:10.142" v="55"/>
          <ac:picMkLst>
            <pc:docMk/>
            <pc:sldMk cId="1732231214" sldId="268"/>
            <ac:picMk id="2" creationId="{C9067C97-ADC7-AE4D-9779-2F01DCB0D296}"/>
          </ac:picMkLst>
        </pc:picChg>
      </pc:sldChg>
      <pc:sldChg chg="addSp new modNotesTx">
        <pc:chgData name="Vemala, Varun" userId="761ec918-5a20-4a86-af28-446210b62c6d" providerId="ADAL" clId="{42EB401B-D1F3-2E40-9912-20DAAF7047D5}" dt="2021-09-01T03:51:07.689" v="96" actId="20577"/>
        <pc:sldMkLst>
          <pc:docMk/>
          <pc:sldMk cId="1331137895" sldId="269"/>
        </pc:sldMkLst>
        <pc:picChg chg="add">
          <ac:chgData name="Vemala, Varun" userId="761ec918-5a20-4a86-af28-446210b62c6d" providerId="ADAL" clId="{42EB401B-D1F3-2E40-9912-20DAAF7047D5}" dt="2021-09-01T03:50:58.420" v="57"/>
          <ac:picMkLst>
            <pc:docMk/>
            <pc:sldMk cId="1331137895" sldId="269"/>
            <ac:picMk id="2" creationId="{C6EF8FF3-1EEB-1045-A770-1CAE65DDC4CF}"/>
          </ac:picMkLst>
        </pc:picChg>
      </pc:sldChg>
      <pc:sldChg chg="addSp delSp new mod">
        <pc:chgData name="Vemala, Varun" userId="761ec918-5a20-4a86-af28-446210b62c6d" providerId="ADAL" clId="{42EB401B-D1F3-2E40-9912-20DAAF7047D5}" dt="2021-09-01T03:51:48.329" v="100"/>
        <pc:sldMkLst>
          <pc:docMk/>
          <pc:sldMk cId="3308771713" sldId="270"/>
        </pc:sldMkLst>
        <pc:picChg chg="add del">
          <ac:chgData name="Vemala, Varun" userId="761ec918-5a20-4a86-af28-446210b62c6d" providerId="ADAL" clId="{42EB401B-D1F3-2E40-9912-20DAAF7047D5}" dt="2021-09-01T03:51:47.858" v="99" actId="478"/>
          <ac:picMkLst>
            <pc:docMk/>
            <pc:sldMk cId="3308771713" sldId="270"/>
            <ac:picMk id="2" creationId="{3D3CCC5C-07EE-DE41-A22F-27242F3B66A0}"/>
          </ac:picMkLst>
        </pc:picChg>
        <pc:picChg chg="add">
          <ac:chgData name="Vemala, Varun" userId="761ec918-5a20-4a86-af28-446210b62c6d" providerId="ADAL" clId="{42EB401B-D1F3-2E40-9912-20DAAF7047D5}" dt="2021-09-01T03:51:48.329" v="100"/>
          <ac:picMkLst>
            <pc:docMk/>
            <pc:sldMk cId="3308771713" sldId="270"/>
            <ac:picMk id="3" creationId="{9C816B52-9AE7-3E4B-9EC4-DC7F5DCB3A7A}"/>
          </ac:picMkLst>
        </pc:picChg>
      </pc:sldChg>
      <pc:sldChg chg="addSp new">
        <pc:chgData name="Vemala, Varun" userId="761ec918-5a20-4a86-af28-446210b62c6d" providerId="ADAL" clId="{42EB401B-D1F3-2E40-9912-20DAAF7047D5}" dt="2021-09-01T03:53:56.108" v="102"/>
        <pc:sldMkLst>
          <pc:docMk/>
          <pc:sldMk cId="3884036580" sldId="271"/>
        </pc:sldMkLst>
        <pc:picChg chg="add">
          <ac:chgData name="Vemala, Varun" userId="761ec918-5a20-4a86-af28-446210b62c6d" providerId="ADAL" clId="{42EB401B-D1F3-2E40-9912-20DAAF7047D5}" dt="2021-09-01T03:53:56.108" v="102"/>
          <ac:picMkLst>
            <pc:docMk/>
            <pc:sldMk cId="3884036580" sldId="271"/>
            <ac:picMk id="2" creationId="{7C2798D0-7013-2146-A4BB-BE340EECC1B3}"/>
          </ac:picMkLst>
        </pc:picChg>
      </pc:sldChg>
      <pc:sldChg chg="addSp new">
        <pc:chgData name="Vemala, Varun" userId="761ec918-5a20-4a86-af28-446210b62c6d" providerId="ADAL" clId="{42EB401B-D1F3-2E40-9912-20DAAF7047D5}" dt="2021-09-01T03:57:05.424" v="104"/>
        <pc:sldMkLst>
          <pc:docMk/>
          <pc:sldMk cId="2241598205" sldId="272"/>
        </pc:sldMkLst>
        <pc:picChg chg="add">
          <ac:chgData name="Vemala, Varun" userId="761ec918-5a20-4a86-af28-446210b62c6d" providerId="ADAL" clId="{42EB401B-D1F3-2E40-9912-20DAAF7047D5}" dt="2021-09-01T03:57:05.424" v="104"/>
          <ac:picMkLst>
            <pc:docMk/>
            <pc:sldMk cId="2241598205" sldId="272"/>
            <ac:picMk id="2" creationId="{FF25E48B-82F1-C042-AED2-2377E2F29280}"/>
          </ac:picMkLst>
        </pc:picChg>
      </pc:sldChg>
      <pc:sldChg chg="addSp new">
        <pc:chgData name="Vemala, Varun" userId="761ec918-5a20-4a86-af28-446210b62c6d" providerId="ADAL" clId="{42EB401B-D1F3-2E40-9912-20DAAF7047D5}" dt="2021-09-01T03:57:34.257" v="106"/>
        <pc:sldMkLst>
          <pc:docMk/>
          <pc:sldMk cId="3322572268" sldId="273"/>
        </pc:sldMkLst>
        <pc:picChg chg="add">
          <ac:chgData name="Vemala, Varun" userId="761ec918-5a20-4a86-af28-446210b62c6d" providerId="ADAL" clId="{42EB401B-D1F3-2E40-9912-20DAAF7047D5}" dt="2021-09-01T03:57:34.257" v="106"/>
          <ac:picMkLst>
            <pc:docMk/>
            <pc:sldMk cId="3322572268" sldId="273"/>
            <ac:picMk id="2" creationId="{1889A66D-F39E-1340-9087-5A6A32D4CF24}"/>
          </ac:picMkLst>
        </pc:picChg>
      </pc:sldChg>
      <pc:sldChg chg="addSp delSp new">
        <pc:chgData name="Vemala, Varun" userId="761ec918-5a20-4a86-af28-446210b62c6d" providerId="ADAL" clId="{42EB401B-D1F3-2E40-9912-20DAAF7047D5}" dt="2021-09-01T04:56:40.563" v="110"/>
        <pc:sldMkLst>
          <pc:docMk/>
          <pc:sldMk cId="1277307782" sldId="274"/>
        </pc:sldMkLst>
        <pc:picChg chg="add del">
          <ac:chgData name="Vemala, Varun" userId="761ec918-5a20-4a86-af28-446210b62c6d" providerId="ADAL" clId="{42EB401B-D1F3-2E40-9912-20DAAF7047D5}" dt="2021-09-01T04:44:00.522" v="109"/>
          <ac:picMkLst>
            <pc:docMk/>
            <pc:sldMk cId="1277307782" sldId="274"/>
            <ac:picMk id="2" creationId="{96F7E2AF-C19F-4746-BA37-10AB85BF7529}"/>
          </ac:picMkLst>
        </pc:picChg>
        <pc:picChg chg="add">
          <ac:chgData name="Vemala, Varun" userId="761ec918-5a20-4a86-af28-446210b62c6d" providerId="ADAL" clId="{42EB401B-D1F3-2E40-9912-20DAAF7047D5}" dt="2021-09-01T04:56:40.563" v="110"/>
          <ac:picMkLst>
            <pc:docMk/>
            <pc:sldMk cId="1277307782" sldId="274"/>
            <ac:picMk id="3" creationId="{75C0C307-C7F0-E244-ACCC-9C94932E4C04}"/>
          </ac:picMkLst>
        </pc:picChg>
      </pc:sldChg>
      <pc:sldChg chg="addSp new">
        <pc:chgData name="Vemala, Varun" userId="761ec918-5a20-4a86-af28-446210b62c6d" providerId="ADAL" clId="{42EB401B-D1F3-2E40-9912-20DAAF7047D5}" dt="2021-09-01T04:57:45.128" v="112"/>
        <pc:sldMkLst>
          <pc:docMk/>
          <pc:sldMk cId="2813289298" sldId="275"/>
        </pc:sldMkLst>
        <pc:picChg chg="add">
          <ac:chgData name="Vemala, Varun" userId="761ec918-5a20-4a86-af28-446210b62c6d" providerId="ADAL" clId="{42EB401B-D1F3-2E40-9912-20DAAF7047D5}" dt="2021-09-01T04:57:45.128" v="112"/>
          <ac:picMkLst>
            <pc:docMk/>
            <pc:sldMk cId="2813289298" sldId="275"/>
            <ac:picMk id="2" creationId="{064CB90C-40A3-964F-B7CE-A789109FC4BB}"/>
          </ac:picMkLst>
        </pc:picChg>
      </pc:sldChg>
      <pc:sldChg chg="addSp new">
        <pc:chgData name="Vemala, Varun" userId="761ec918-5a20-4a86-af28-446210b62c6d" providerId="ADAL" clId="{42EB401B-D1F3-2E40-9912-20DAAF7047D5}" dt="2021-09-01T05:00:44.568" v="114"/>
        <pc:sldMkLst>
          <pc:docMk/>
          <pc:sldMk cId="1607746421" sldId="276"/>
        </pc:sldMkLst>
        <pc:picChg chg="add">
          <ac:chgData name="Vemala, Varun" userId="761ec918-5a20-4a86-af28-446210b62c6d" providerId="ADAL" clId="{42EB401B-D1F3-2E40-9912-20DAAF7047D5}" dt="2021-09-01T05:00:44.568" v="114"/>
          <ac:picMkLst>
            <pc:docMk/>
            <pc:sldMk cId="1607746421" sldId="276"/>
            <ac:picMk id="2" creationId="{D9DBBD61-2120-6641-BB4A-792043EF3587}"/>
          </ac:picMkLst>
        </pc:picChg>
      </pc:sldChg>
      <pc:sldChg chg="addSp modSp new mod modNotesTx">
        <pc:chgData name="Vemala, Varun" userId="761ec918-5a20-4a86-af28-446210b62c6d" providerId="ADAL" clId="{42EB401B-D1F3-2E40-9912-20DAAF7047D5}" dt="2021-09-01T05:11:03.291" v="163" actId="1076"/>
        <pc:sldMkLst>
          <pc:docMk/>
          <pc:sldMk cId="122782768" sldId="277"/>
        </pc:sldMkLst>
        <pc:picChg chg="add mod">
          <ac:chgData name="Vemala, Varun" userId="761ec918-5a20-4a86-af28-446210b62c6d" providerId="ADAL" clId="{42EB401B-D1F3-2E40-9912-20DAAF7047D5}" dt="2021-09-01T05:09:39.263" v="117" actId="1076"/>
          <ac:picMkLst>
            <pc:docMk/>
            <pc:sldMk cId="122782768" sldId="277"/>
            <ac:picMk id="2" creationId="{9A15715D-6FFD-6449-B75D-029BA66D1C54}"/>
          </ac:picMkLst>
        </pc:picChg>
        <pc:picChg chg="add mod">
          <ac:chgData name="Vemala, Varun" userId="761ec918-5a20-4a86-af28-446210b62c6d" providerId="ADAL" clId="{42EB401B-D1F3-2E40-9912-20DAAF7047D5}" dt="2021-09-01T05:11:03.291" v="163" actId="1076"/>
          <ac:picMkLst>
            <pc:docMk/>
            <pc:sldMk cId="122782768" sldId="277"/>
            <ac:picMk id="3" creationId="{21F10F27-3961-3947-B5C7-A7A4F67522DA}"/>
          </ac:picMkLst>
        </pc:picChg>
      </pc:sldChg>
      <pc:sldChg chg="addSp modSp new mod">
        <pc:chgData name="Vemala, Varun" userId="761ec918-5a20-4a86-af28-446210b62c6d" providerId="ADAL" clId="{42EB401B-D1F3-2E40-9912-20DAAF7047D5}" dt="2021-09-01T05:15:59.114" v="194" actId="1076"/>
        <pc:sldMkLst>
          <pc:docMk/>
          <pc:sldMk cId="877807185" sldId="278"/>
        </pc:sldMkLst>
        <pc:spChg chg="add mod">
          <ac:chgData name="Vemala, Varun" userId="761ec918-5a20-4a86-af28-446210b62c6d" providerId="ADAL" clId="{42EB401B-D1F3-2E40-9912-20DAAF7047D5}" dt="2021-09-01T05:15:59.114" v="194" actId="1076"/>
          <ac:spMkLst>
            <pc:docMk/>
            <pc:sldMk cId="877807185" sldId="278"/>
            <ac:spMk id="4" creationId="{03A8C089-E3FD-2F49-B267-3CF53C951FD4}"/>
          </ac:spMkLst>
        </pc:spChg>
        <pc:picChg chg="add mod">
          <ac:chgData name="Vemala, Varun" userId="761ec918-5a20-4a86-af28-446210b62c6d" providerId="ADAL" clId="{42EB401B-D1F3-2E40-9912-20DAAF7047D5}" dt="2021-09-01T05:15:07.877" v="170" actId="1076"/>
          <ac:picMkLst>
            <pc:docMk/>
            <pc:sldMk cId="877807185" sldId="278"/>
            <ac:picMk id="2" creationId="{0194BD38-1CD7-5448-9B19-8DBF633796C0}"/>
          </ac:picMkLst>
        </pc:picChg>
        <pc:picChg chg="add mod">
          <ac:chgData name="Vemala, Varun" userId="761ec918-5a20-4a86-af28-446210b62c6d" providerId="ADAL" clId="{42EB401B-D1F3-2E40-9912-20DAAF7047D5}" dt="2021-09-01T05:15:05.552" v="169" actId="1076"/>
          <ac:picMkLst>
            <pc:docMk/>
            <pc:sldMk cId="877807185" sldId="278"/>
            <ac:picMk id="3" creationId="{D2940915-A58D-514E-A4EC-2B1AC9B4C1F8}"/>
          </ac:picMkLst>
        </pc:picChg>
      </pc:sldChg>
      <pc:sldChg chg="addSp new">
        <pc:chgData name="Vemala, Varun" userId="761ec918-5a20-4a86-af28-446210b62c6d" providerId="ADAL" clId="{42EB401B-D1F3-2E40-9912-20DAAF7047D5}" dt="2021-09-01T05:19:08.077" v="196"/>
        <pc:sldMkLst>
          <pc:docMk/>
          <pc:sldMk cId="502400104" sldId="279"/>
        </pc:sldMkLst>
        <pc:picChg chg="add">
          <ac:chgData name="Vemala, Varun" userId="761ec918-5a20-4a86-af28-446210b62c6d" providerId="ADAL" clId="{42EB401B-D1F3-2E40-9912-20DAAF7047D5}" dt="2021-09-01T05:19:08.077" v="196"/>
          <ac:picMkLst>
            <pc:docMk/>
            <pc:sldMk cId="502400104" sldId="279"/>
            <ac:picMk id="2" creationId="{6A3BBC54-288A-424B-949F-B07AB5903C9E}"/>
          </ac:picMkLst>
        </pc:picChg>
      </pc:sldChg>
      <pc:sldChg chg="addSp new">
        <pc:chgData name="Vemala, Varun" userId="761ec918-5a20-4a86-af28-446210b62c6d" providerId="ADAL" clId="{42EB401B-D1F3-2E40-9912-20DAAF7047D5}" dt="2021-09-01T05:27:11.927" v="198"/>
        <pc:sldMkLst>
          <pc:docMk/>
          <pc:sldMk cId="4292874784" sldId="280"/>
        </pc:sldMkLst>
        <pc:picChg chg="add">
          <ac:chgData name="Vemala, Varun" userId="761ec918-5a20-4a86-af28-446210b62c6d" providerId="ADAL" clId="{42EB401B-D1F3-2E40-9912-20DAAF7047D5}" dt="2021-09-01T05:27:11.927" v="198"/>
          <ac:picMkLst>
            <pc:docMk/>
            <pc:sldMk cId="4292874784" sldId="280"/>
            <ac:picMk id="2" creationId="{05637561-027E-9E4C-A98E-60F1B0ACF93D}"/>
          </ac:picMkLst>
        </pc:picChg>
      </pc:sldChg>
      <pc:sldChg chg="addSp new">
        <pc:chgData name="Vemala, Varun" userId="761ec918-5a20-4a86-af28-446210b62c6d" providerId="ADAL" clId="{42EB401B-D1F3-2E40-9912-20DAAF7047D5}" dt="2021-09-01T05:29:57.081" v="200"/>
        <pc:sldMkLst>
          <pc:docMk/>
          <pc:sldMk cId="3495207527" sldId="281"/>
        </pc:sldMkLst>
        <pc:picChg chg="add">
          <ac:chgData name="Vemala, Varun" userId="761ec918-5a20-4a86-af28-446210b62c6d" providerId="ADAL" clId="{42EB401B-D1F3-2E40-9912-20DAAF7047D5}" dt="2021-09-01T05:29:57.081" v="200"/>
          <ac:picMkLst>
            <pc:docMk/>
            <pc:sldMk cId="3495207527" sldId="281"/>
            <ac:picMk id="2" creationId="{16792354-DB81-C949-82A6-FF20320254B9}"/>
          </ac:picMkLst>
        </pc:picChg>
      </pc:sldChg>
      <pc:sldChg chg="addSp new">
        <pc:chgData name="Vemala, Varun" userId="761ec918-5a20-4a86-af28-446210b62c6d" providerId="ADAL" clId="{42EB401B-D1F3-2E40-9912-20DAAF7047D5}" dt="2021-09-01T05:31:34.915" v="202"/>
        <pc:sldMkLst>
          <pc:docMk/>
          <pc:sldMk cId="3190452317" sldId="282"/>
        </pc:sldMkLst>
        <pc:picChg chg="add">
          <ac:chgData name="Vemala, Varun" userId="761ec918-5a20-4a86-af28-446210b62c6d" providerId="ADAL" clId="{42EB401B-D1F3-2E40-9912-20DAAF7047D5}" dt="2021-09-01T05:31:34.915" v="202"/>
          <ac:picMkLst>
            <pc:docMk/>
            <pc:sldMk cId="3190452317" sldId="282"/>
            <ac:picMk id="2" creationId="{80789582-4639-2745-AF37-336CE66719F7}"/>
          </ac:picMkLst>
        </pc:picChg>
      </pc:sldChg>
      <pc:sldChg chg="addSp new">
        <pc:chgData name="Vemala, Varun" userId="761ec918-5a20-4a86-af28-446210b62c6d" providerId="ADAL" clId="{42EB401B-D1F3-2E40-9912-20DAAF7047D5}" dt="2021-09-01T05:33:42.509" v="204"/>
        <pc:sldMkLst>
          <pc:docMk/>
          <pc:sldMk cId="1413816620" sldId="283"/>
        </pc:sldMkLst>
        <pc:picChg chg="add">
          <ac:chgData name="Vemala, Varun" userId="761ec918-5a20-4a86-af28-446210b62c6d" providerId="ADAL" clId="{42EB401B-D1F3-2E40-9912-20DAAF7047D5}" dt="2021-09-01T05:33:42.509" v="204"/>
          <ac:picMkLst>
            <pc:docMk/>
            <pc:sldMk cId="1413816620" sldId="283"/>
            <ac:picMk id="2" creationId="{9AC5EE4C-70E0-C248-82EB-0E11CEC6CED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4CE4D-2159-0E4B-A791-2FC7F2A1D78C}" type="datetimeFigureOut">
              <a:rPr lang="en-US" smtClean="0"/>
              <a:t>9/1/21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CA8F1-D653-2549-9688-40075E105A0E}" type="slidenum">
              <a:rPr lang="en-US" smtClean="0"/>
              <a:t>‹#›</a:t>
            </a:fld>
            <a:endParaRPr lang="en-US"/>
          </a:p>
        </p:txBody>
      </p:sp>
    </p:spTree>
    <p:extLst>
      <p:ext uri="{BB962C8B-B14F-4D97-AF65-F5344CB8AC3E}">
        <p14:creationId xmlns:p14="http://schemas.microsoft.com/office/powerpoint/2010/main" val="329343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SRE </a:t>
            </a:r>
          </a:p>
          <a:p>
            <a:r>
              <a:rPr lang="en-US" dirty="0"/>
              <a:t>1. It has worked !</a:t>
            </a:r>
          </a:p>
          <a:p>
            <a:r>
              <a:rPr lang="en-US" dirty="0"/>
              <a:t>2. They do lot more than B2O – CI/CD, SLIs &amp; SLOs, Get in and code!</a:t>
            </a:r>
          </a:p>
          <a:p>
            <a:r>
              <a:rPr lang="en-US" dirty="0"/>
              <a:t>3. Behavioral based as well – they do it for good.</a:t>
            </a:r>
          </a:p>
        </p:txBody>
      </p:sp>
      <p:sp>
        <p:nvSpPr>
          <p:cNvPr id="4" name="Slide Number Placeholder 3"/>
          <p:cNvSpPr>
            <a:spLocks noGrp="1"/>
          </p:cNvSpPr>
          <p:nvPr>
            <p:ph type="sldNum" sz="quarter" idx="5"/>
          </p:nvPr>
        </p:nvSpPr>
        <p:spPr/>
        <p:txBody>
          <a:bodyPr/>
          <a:lstStyle/>
          <a:p>
            <a:fld id="{098CA8F1-D653-2549-9688-40075E105A0E}" type="slidenum">
              <a:rPr lang="en-US" smtClean="0"/>
              <a:t>1</a:t>
            </a:fld>
            <a:endParaRPr lang="en-US"/>
          </a:p>
        </p:txBody>
      </p:sp>
    </p:spTree>
    <p:extLst>
      <p:ext uri="{BB962C8B-B14F-4D97-AF65-F5344CB8AC3E}">
        <p14:creationId xmlns:p14="http://schemas.microsoft.com/office/powerpoint/2010/main" val="392501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 </a:t>
            </a:r>
          </a:p>
        </p:txBody>
      </p:sp>
      <p:sp>
        <p:nvSpPr>
          <p:cNvPr id="4" name="Slide Number Placeholder 3"/>
          <p:cNvSpPr>
            <a:spLocks noGrp="1"/>
          </p:cNvSpPr>
          <p:nvPr>
            <p:ph type="sldNum" sz="quarter" idx="5"/>
          </p:nvPr>
        </p:nvSpPr>
        <p:spPr/>
        <p:txBody>
          <a:bodyPr/>
          <a:lstStyle/>
          <a:p>
            <a:fld id="{098CA8F1-D653-2549-9688-40075E105A0E}" type="slidenum">
              <a:rPr lang="en-US" smtClean="0"/>
              <a:t>3</a:t>
            </a:fld>
            <a:endParaRPr lang="en-US"/>
          </a:p>
        </p:txBody>
      </p:sp>
    </p:spTree>
    <p:extLst>
      <p:ext uri="{BB962C8B-B14F-4D97-AF65-F5344CB8AC3E}">
        <p14:creationId xmlns:p14="http://schemas.microsoft.com/office/powerpoint/2010/main" val="1177368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fixes are like </a:t>
            </a:r>
            <a:r>
              <a:rPr lang="en-US" dirty="0" err="1"/>
              <a:t>bandaids</a:t>
            </a:r>
            <a:endParaRPr lang="en-US" dirty="0"/>
          </a:p>
        </p:txBody>
      </p:sp>
      <p:sp>
        <p:nvSpPr>
          <p:cNvPr id="4" name="Slide Number Placeholder 3"/>
          <p:cNvSpPr>
            <a:spLocks noGrp="1"/>
          </p:cNvSpPr>
          <p:nvPr>
            <p:ph type="sldNum" sz="quarter" idx="5"/>
          </p:nvPr>
        </p:nvSpPr>
        <p:spPr/>
        <p:txBody>
          <a:bodyPr/>
          <a:lstStyle/>
          <a:p>
            <a:fld id="{098CA8F1-D653-2549-9688-40075E105A0E}" type="slidenum">
              <a:rPr lang="en-US" smtClean="0"/>
              <a:t>10</a:t>
            </a:fld>
            <a:endParaRPr lang="en-US"/>
          </a:p>
        </p:txBody>
      </p:sp>
    </p:spTree>
    <p:extLst>
      <p:ext uri="{BB962C8B-B14F-4D97-AF65-F5344CB8AC3E}">
        <p14:creationId xmlns:p14="http://schemas.microsoft.com/office/powerpoint/2010/main" val="71063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Focusing on blamelessness helps to increase the effectiveness of your teams. They become 100% focused on preventing a problem from recurring instead of worrying about being blamed if something goes wrong. It also promotes a culture of psychological safety</a:t>
            </a:r>
            <a:endParaRPr lang="en-US" dirty="0"/>
          </a:p>
        </p:txBody>
      </p:sp>
      <p:sp>
        <p:nvSpPr>
          <p:cNvPr id="4" name="Slide Number Placeholder 3"/>
          <p:cNvSpPr>
            <a:spLocks noGrp="1"/>
          </p:cNvSpPr>
          <p:nvPr>
            <p:ph type="sldNum" sz="quarter" idx="5"/>
          </p:nvPr>
        </p:nvSpPr>
        <p:spPr/>
        <p:txBody>
          <a:bodyPr/>
          <a:lstStyle/>
          <a:p>
            <a:fld id="{098CA8F1-D653-2549-9688-40075E105A0E}" type="slidenum">
              <a:rPr lang="en-US" smtClean="0"/>
              <a:t>11</a:t>
            </a:fld>
            <a:endParaRPr lang="en-US"/>
          </a:p>
        </p:txBody>
      </p:sp>
    </p:spTree>
    <p:extLst>
      <p:ext uri="{BB962C8B-B14F-4D97-AF65-F5344CB8AC3E}">
        <p14:creationId xmlns:p14="http://schemas.microsoft.com/office/powerpoint/2010/main" val="255030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Psychological </a:t>
            </a:r>
            <a:r>
              <a:rPr lang="en-US" dirty="0" err="1"/>
              <a:t>Saftey</a:t>
            </a:r>
            <a:endParaRPr lang="en-US" dirty="0"/>
          </a:p>
        </p:txBody>
      </p:sp>
      <p:sp>
        <p:nvSpPr>
          <p:cNvPr id="4" name="Slide Number Placeholder 3"/>
          <p:cNvSpPr>
            <a:spLocks noGrp="1"/>
          </p:cNvSpPr>
          <p:nvPr>
            <p:ph type="sldNum" sz="quarter" idx="5"/>
          </p:nvPr>
        </p:nvSpPr>
        <p:spPr/>
        <p:txBody>
          <a:bodyPr/>
          <a:lstStyle/>
          <a:p>
            <a:fld id="{098CA8F1-D653-2549-9688-40075E105A0E}" type="slidenum">
              <a:rPr lang="en-US" smtClean="0"/>
              <a:t>15</a:t>
            </a:fld>
            <a:endParaRPr lang="en-US"/>
          </a:p>
        </p:txBody>
      </p:sp>
    </p:spTree>
    <p:extLst>
      <p:ext uri="{BB962C8B-B14F-4D97-AF65-F5344CB8AC3E}">
        <p14:creationId xmlns:p14="http://schemas.microsoft.com/office/powerpoint/2010/main" val="255306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Shifting team focus from blaming individuals to </a:t>
            </a:r>
            <a:r>
              <a:rPr lang="en-IN" sz="1200" b="0" i="0" u="none" strike="noStrike" kern="1200" dirty="0" err="1">
                <a:solidFill>
                  <a:schemeClr val="tx1"/>
                </a:solidFill>
                <a:effectLst/>
                <a:latin typeface="+mn-lt"/>
                <a:ea typeface="+mn-ea"/>
                <a:cs typeface="+mn-cs"/>
              </a:rPr>
              <a:t>analyzing</a:t>
            </a:r>
            <a:r>
              <a:rPr lang="en-IN" sz="1200" b="0" i="0" u="none" strike="noStrike" kern="1200" dirty="0">
                <a:solidFill>
                  <a:schemeClr val="tx1"/>
                </a:solidFill>
                <a:effectLst/>
                <a:latin typeface="+mn-lt"/>
                <a:ea typeface="+mn-ea"/>
                <a:cs typeface="+mn-cs"/>
              </a:rPr>
              <a:t> processes is a transformation in how engineering teams operate. It has long‑term benefits in fostering psychological safety and establishing trust. </a:t>
            </a:r>
            <a:endParaRPr lang="en-US" dirty="0"/>
          </a:p>
        </p:txBody>
      </p:sp>
      <p:sp>
        <p:nvSpPr>
          <p:cNvPr id="4" name="Slide Number Placeholder 3"/>
          <p:cNvSpPr>
            <a:spLocks noGrp="1"/>
          </p:cNvSpPr>
          <p:nvPr>
            <p:ph type="sldNum" sz="quarter" idx="5"/>
          </p:nvPr>
        </p:nvSpPr>
        <p:spPr/>
        <p:txBody>
          <a:bodyPr/>
          <a:lstStyle/>
          <a:p>
            <a:fld id="{098CA8F1-D653-2549-9688-40075E105A0E}" type="slidenum">
              <a:rPr lang="en-US" smtClean="0"/>
              <a:t>16</a:t>
            </a:fld>
            <a:endParaRPr lang="en-US"/>
          </a:p>
        </p:txBody>
      </p:sp>
    </p:spTree>
    <p:extLst>
      <p:ext uri="{BB962C8B-B14F-4D97-AF65-F5344CB8AC3E}">
        <p14:creationId xmlns:p14="http://schemas.microsoft.com/office/powerpoint/2010/main" val="3129281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Blamelessness is the notion of switching responsibility from people to systems and processes. In finger‑pointing organizations, where the first question of manager asks after an incident is who did this, employees become much more risk averse and fearful. It's best practice to assume that individuals act in good faith and make decisions based on the best information available. Investigating the source of misleading information is much more beneficial to the organization than assigning blame. In short, don't focus on people, focus on systems and processes to better support people making the right choices when designing and maintaining complex systems. </a:t>
            </a:r>
            <a:endParaRPr lang="en-US" dirty="0"/>
          </a:p>
        </p:txBody>
      </p:sp>
      <p:sp>
        <p:nvSpPr>
          <p:cNvPr id="4" name="Slide Number Placeholder 3"/>
          <p:cNvSpPr>
            <a:spLocks noGrp="1"/>
          </p:cNvSpPr>
          <p:nvPr>
            <p:ph type="sldNum" sz="quarter" idx="5"/>
          </p:nvPr>
        </p:nvSpPr>
        <p:spPr/>
        <p:txBody>
          <a:bodyPr/>
          <a:lstStyle/>
          <a:p>
            <a:fld id="{098CA8F1-D653-2549-9688-40075E105A0E}" type="slidenum">
              <a:rPr lang="en-US" smtClean="0"/>
              <a:t>17</a:t>
            </a:fld>
            <a:endParaRPr lang="en-US"/>
          </a:p>
        </p:txBody>
      </p:sp>
    </p:spTree>
    <p:extLst>
      <p:ext uri="{BB962C8B-B14F-4D97-AF65-F5344CB8AC3E}">
        <p14:creationId xmlns:p14="http://schemas.microsoft.com/office/powerpoint/2010/main" val="127578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cant improve what you DO NOT measure</a:t>
            </a:r>
          </a:p>
        </p:txBody>
      </p:sp>
      <p:sp>
        <p:nvSpPr>
          <p:cNvPr id="4" name="Slide Number Placeholder 3"/>
          <p:cNvSpPr>
            <a:spLocks noGrp="1"/>
          </p:cNvSpPr>
          <p:nvPr>
            <p:ph type="sldNum" sz="quarter" idx="5"/>
          </p:nvPr>
        </p:nvSpPr>
        <p:spPr/>
        <p:txBody>
          <a:bodyPr/>
          <a:lstStyle/>
          <a:p>
            <a:fld id="{098CA8F1-D653-2549-9688-40075E105A0E}" type="slidenum">
              <a:rPr lang="en-US" smtClean="0"/>
              <a:t>23</a:t>
            </a:fld>
            <a:endParaRPr lang="en-US"/>
          </a:p>
        </p:txBody>
      </p:sp>
    </p:spTree>
    <p:extLst>
      <p:ext uri="{BB962C8B-B14F-4D97-AF65-F5344CB8AC3E}">
        <p14:creationId xmlns:p14="http://schemas.microsoft.com/office/powerpoint/2010/main" val="1284877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9C4F-0ECE-B448-8663-28926B1D5DD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5354CD-B3AC-C644-B412-4AA2CD868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AD0E1D-ABC3-6A41-A1EC-0E663DD221B6}"/>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5" name="Footer Placeholder 4">
            <a:extLst>
              <a:ext uri="{FF2B5EF4-FFF2-40B4-BE49-F238E27FC236}">
                <a16:creationId xmlns:a16="http://schemas.microsoft.com/office/drawing/2014/main" id="{9A74C8FA-3552-2040-B21D-3BA40E29F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BFC6E-A909-E040-BD78-B26510C863DB}"/>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3215141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27FE-D71F-A94B-8194-B1A01792A61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58B5815-83C9-674B-8D45-806D4F43F47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B57004-12C9-DF4D-8EDE-E8062D6B523D}"/>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5" name="Footer Placeholder 4">
            <a:extLst>
              <a:ext uri="{FF2B5EF4-FFF2-40B4-BE49-F238E27FC236}">
                <a16:creationId xmlns:a16="http://schemas.microsoft.com/office/drawing/2014/main" id="{DC989518-5C03-BD4C-95F6-0B0A76FB6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94147-8642-3542-ACD3-A34BE15B572D}"/>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3835719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9AD7E-D262-1644-B659-3F6C6B2D549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C542CE-0F7D-9346-8518-5D25BD47B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DE95DB-2226-3440-B5B9-C65E7B26E627}"/>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5" name="Footer Placeholder 4">
            <a:extLst>
              <a:ext uri="{FF2B5EF4-FFF2-40B4-BE49-F238E27FC236}">
                <a16:creationId xmlns:a16="http://schemas.microsoft.com/office/drawing/2014/main" id="{3E1AA0AD-C0C4-334C-9F36-60BEF4235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D546F-1951-CF4F-9847-95A31E40ADC2}"/>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168669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1CA7-AB25-A04E-A4D8-C0D30C5571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431723E-EFDE-4B46-B2D1-D66C428B05C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0DADD7-DFF3-5448-9169-CCFC6FBA126F}"/>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5" name="Footer Placeholder 4">
            <a:extLst>
              <a:ext uri="{FF2B5EF4-FFF2-40B4-BE49-F238E27FC236}">
                <a16:creationId xmlns:a16="http://schemas.microsoft.com/office/drawing/2014/main" id="{6A47D98D-50AB-5E40-B818-630AF6AAA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8E13F-AD4F-D945-A47A-CE25A5FD7193}"/>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55845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4DD4-D65A-2D49-AC64-405F4BEBC39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20F1AD6-91DB-EB42-A1D5-A2938F9CC4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52C6A25-ACCA-CA40-A31F-46E667EA00C6}"/>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5" name="Footer Placeholder 4">
            <a:extLst>
              <a:ext uri="{FF2B5EF4-FFF2-40B4-BE49-F238E27FC236}">
                <a16:creationId xmlns:a16="http://schemas.microsoft.com/office/drawing/2014/main" id="{32D31247-DD3C-0149-BD50-B81A5C8AB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7FF00-0BE2-7C40-8F96-4465A8A92A8F}"/>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3395646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A8C1-9035-564F-9D1B-808FE22157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89EE751-8552-AF47-8A2F-9D262CB0CEE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288ECF-2EF2-2547-9DA9-225A7A47D3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0C6A964-4591-3D4F-8601-FE0725A429AE}"/>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6" name="Footer Placeholder 5">
            <a:extLst>
              <a:ext uri="{FF2B5EF4-FFF2-40B4-BE49-F238E27FC236}">
                <a16:creationId xmlns:a16="http://schemas.microsoft.com/office/drawing/2014/main" id="{85529A70-0F6D-1A4B-882C-EBDAD21DA7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AC96A0-B163-EA49-86A7-0773F7D95757}"/>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61169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E334F-A390-774D-9954-1BD77B45FF5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DB90649-ED97-474F-8892-9F443C8F84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4053252-6E1F-654C-B6B7-2DD2A20E0B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8AA0229-ECAA-8B46-A9AB-6239A9ACB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A9C0A13-F5EC-A448-9968-8AF6D81DE24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F2F80D7-664A-2B4A-A3BE-8B527C8B4B2A}"/>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8" name="Footer Placeholder 7">
            <a:extLst>
              <a:ext uri="{FF2B5EF4-FFF2-40B4-BE49-F238E27FC236}">
                <a16:creationId xmlns:a16="http://schemas.microsoft.com/office/drawing/2014/main" id="{17EAC26C-51DB-F449-BC85-DEB98D6C21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B94A56-F888-D04A-B53A-20AB30275BDB}"/>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3678182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F6687-5DDD-A244-8BCA-FD2DF3B9158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F53B3ED-6370-2D4C-ABD1-E41C23E23EDE}"/>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4" name="Footer Placeholder 3">
            <a:extLst>
              <a:ext uri="{FF2B5EF4-FFF2-40B4-BE49-F238E27FC236}">
                <a16:creationId xmlns:a16="http://schemas.microsoft.com/office/drawing/2014/main" id="{4EA5771A-977E-5A41-B709-477F5896FE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95A3D7-1FFD-6449-9817-33F72A565E94}"/>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89363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E118A-3DAD-FF4E-BE6E-336DEE67CE47}"/>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3" name="Footer Placeholder 2">
            <a:extLst>
              <a:ext uri="{FF2B5EF4-FFF2-40B4-BE49-F238E27FC236}">
                <a16:creationId xmlns:a16="http://schemas.microsoft.com/office/drawing/2014/main" id="{241F5AB9-27BF-9643-82C3-6137DCFE16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E4AB1F-2D63-C343-8D9E-D6FA8C39252C}"/>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148364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4BFC-92C3-3D4C-8ACF-89E9E217A0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C47D4C-5723-3D4F-9AC6-16F3836A54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E58C656-4C34-8B42-9FC4-8174587E4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620057-B7EB-6C46-AF5B-5FAE4FFFB2BD}"/>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6" name="Footer Placeholder 5">
            <a:extLst>
              <a:ext uri="{FF2B5EF4-FFF2-40B4-BE49-F238E27FC236}">
                <a16:creationId xmlns:a16="http://schemas.microsoft.com/office/drawing/2014/main" id="{48D0218C-0383-0C4C-B050-8EB9D804F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92F25-F55B-964B-927E-97C16A3CA66A}"/>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321976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0FDE-7318-5848-8F9D-C933D91CB27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A5CD015-317D-7342-A192-628B7FB917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2E6D23-855A-544E-9A91-480BEFC226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BC2260-A9FC-BB44-B434-7E12AC4EA5C6}"/>
              </a:ext>
            </a:extLst>
          </p:cNvPr>
          <p:cNvSpPr>
            <a:spLocks noGrp="1"/>
          </p:cNvSpPr>
          <p:nvPr>
            <p:ph type="dt" sz="half" idx="10"/>
          </p:nvPr>
        </p:nvSpPr>
        <p:spPr/>
        <p:txBody>
          <a:bodyPr/>
          <a:lstStyle/>
          <a:p>
            <a:fld id="{F52C1939-FEFD-F144-A0C3-CF739F61DE9F}" type="datetimeFigureOut">
              <a:rPr lang="en-US" smtClean="0"/>
              <a:t>9/1/21</a:t>
            </a:fld>
            <a:endParaRPr lang="en-US"/>
          </a:p>
        </p:txBody>
      </p:sp>
      <p:sp>
        <p:nvSpPr>
          <p:cNvPr id="6" name="Footer Placeholder 5">
            <a:extLst>
              <a:ext uri="{FF2B5EF4-FFF2-40B4-BE49-F238E27FC236}">
                <a16:creationId xmlns:a16="http://schemas.microsoft.com/office/drawing/2014/main" id="{A11C3975-BC81-E44F-9DCC-445E5CEE3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CA18D9-8419-FF4F-A19F-63475F343642}"/>
              </a:ext>
            </a:extLst>
          </p:cNvPr>
          <p:cNvSpPr>
            <a:spLocks noGrp="1"/>
          </p:cNvSpPr>
          <p:nvPr>
            <p:ph type="sldNum" sz="quarter" idx="12"/>
          </p:nvPr>
        </p:nvSpPr>
        <p:spPr/>
        <p:txBody>
          <a:bodyPr/>
          <a:lstStyle/>
          <a:p>
            <a:fld id="{5A2A7B76-1A23-4543-A4A7-95FBE2DAD401}" type="slidenum">
              <a:rPr lang="en-US" smtClean="0"/>
              <a:t>‹#›</a:t>
            </a:fld>
            <a:endParaRPr lang="en-US"/>
          </a:p>
        </p:txBody>
      </p:sp>
    </p:spTree>
    <p:extLst>
      <p:ext uri="{BB962C8B-B14F-4D97-AF65-F5344CB8AC3E}">
        <p14:creationId xmlns:p14="http://schemas.microsoft.com/office/powerpoint/2010/main" val="1818351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D54C28-BF62-C246-A8E5-B6298842B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B9E9977-4BA9-1C42-B617-D71014A7E9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E400C8-52B8-DB4F-A7DE-8453661F17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C1939-FEFD-F144-A0C3-CF739F61DE9F}" type="datetimeFigureOut">
              <a:rPr lang="en-US" smtClean="0"/>
              <a:t>9/1/21</a:t>
            </a:fld>
            <a:endParaRPr lang="en-US"/>
          </a:p>
        </p:txBody>
      </p:sp>
      <p:sp>
        <p:nvSpPr>
          <p:cNvPr id="5" name="Footer Placeholder 4">
            <a:extLst>
              <a:ext uri="{FF2B5EF4-FFF2-40B4-BE49-F238E27FC236}">
                <a16:creationId xmlns:a16="http://schemas.microsoft.com/office/drawing/2014/main" id="{ED9BF29C-157E-E54C-B872-F6E0CEB4AE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909C2A-F8FA-6A4D-AC6D-DAE199542E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A7B76-1A23-4543-A4A7-95FBE2DAD401}" type="slidenum">
              <a:rPr lang="en-US" smtClean="0"/>
              <a:t>‹#›</a:t>
            </a:fld>
            <a:endParaRPr lang="en-US"/>
          </a:p>
        </p:txBody>
      </p:sp>
    </p:spTree>
    <p:extLst>
      <p:ext uri="{BB962C8B-B14F-4D97-AF65-F5344CB8AC3E}">
        <p14:creationId xmlns:p14="http://schemas.microsoft.com/office/powerpoint/2010/main" val="151663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D7B63C-7A88-1443-8F72-D680CABDA8F1}"/>
              </a:ext>
            </a:extLst>
          </p:cNvPr>
          <p:cNvPicPr>
            <a:picLocks noChangeAspect="1"/>
          </p:cNvPicPr>
          <p:nvPr/>
        </p:nvPicPr>
        <p:blipFill>
          <a:blip r:embed="rId3"/>
          <a:stretch>
            <a:fillRect/>
          </a:stretch>
        </p:blipFill>
        <p:spPr>
          <a:xfrm>
            <a:off x="2222500" y="533400"/>
            <a:ext cx="7747000" cy="5791200"/>
          </a:xfrm>
          <a:prstGeom prst="rect">
            <a:avLst/>
          </a:prstGeom>
        </p:spPr>
      </p:pic>
      <p:cxnSp>
        <p:nvCxnSpPr>
          <p:cNvPr id="6" name="Straight Connector 5">
            <a:extLst>
              <a:ext uri="{FF2B5EF4-FFF2-40B4-BE49-F238E27FC236}">
                <a16:creationId xmlns:a16="http://schemas.microsoft.com/office/drawing/2014/main" id="{7669A441-2E91-3048-9F21-D864688BA471}"/>
              </a:ext>
            </a:extLst>
          </p:cNvPr>
          <p:cNvCxnSpPr/>
          <p:nvPr/>
        </p:nvCxnSpPr>
        <p:spPr>
          <a:xfrm>
            <a:off x="4130211" y="4479533"/>
            <a:ext cx="3914454"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F45EF1ED-523D-0440-A54E-2051A3FE38ED}"/>
              </a:ext>
            </a:extLst>
          </p:cNvPr>
          <p:cNvCxnSpPr/>
          <p:nvPr/>
        </p:nvCxnSpPr>
        <p:spPr>
          <a:xfrm>
            <a:off x="3032589" y="5083996"/>
            <a:ext cx="3914454"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84A54294-FBE2-E64D-A038-19C8E57F13A1}"/>
              </a:ext>
            </a:extLst>
          </p:cNvPr>
          <p:cNvCxnSpPr>
            <a:cxnSpLocks/>
          </p:cNvCxnSpPr>
          <p:nvPr/>
        </p:nvCxnSpPr>
        <p:spPr>
          <a:xfrm>
            <a:off x="3032589" y="5669624"/>
            <a:ext cx="5525784"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4466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52DBF3-4637-1546-A3C0-5B2776017233}"/>
              </a:ext>
            </a:extLst>
          </p:cNvPr>
          <p:cNvPicPr>
            <a:picLocks noChangeAspect="1"/>
          </p:cNvPicPr>
          <p:nvPr/>
        </p:nvPicPr>
        <p:blipFill>
          <a:blip r:embed="rId3"/>
          <a:stretch>
            <a:fillRect/>
          </a:stretch>
        </p:blipFill>
        <p:spPr>
          <a:xfrm>
            <a:off x="0" y="404582"/>
            <a:ext cx="12192000" cy="6048836"/>
          </a:xfrm>
          <a:prstGeom prst="rect">
            <a:avLst/>
          </a:prstGeom>
        </p:spPr>
      </p:pic>
    </p:spTree>
    <p:extLst>
      <p:ext uri="{BB962C8B-B14F-4D97-AF65-F5344CB8AC3E}">
        <p14:creationId xmlns:p14="http://schemas.microsoft.com/office/powerpoint/2010/main" val="71878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29A7F3-6063-0F4E-8A25-3BF9EF6F3B21}"/>
              </a:ext>
            </a:extLst>
          </p:cNvPr>
          <p:cNvPicPr>
            <a:picLocks noChangeAspect="1"/>
          </p:cNvPicPr>
          <p:nvPr/>
        </p:nvPicPr>
        <p:blipFill>
          <a:blip r:embed="rId3"/>
          <a:stretch>
            <a:fillRect/>
          </a:stretch>
        </p:blipFill>
        <p:spPr>
          <a:xfrm>
            <a:off x="133350" y="660400"/>
            <a:ext cx="11925300" cy="5537200"/>
          </a:xfrm>
          <a:prstGeom prst="rect">
            <a:avLst/>
          </a:prstGeom>
        </p:spPr>
      </p:pic>
    </p:spTree>
    <p:extLst>
      <p:ext uri="{BB962C8B-B14F-4D97-AF65-F5344CB8AC3E}">
        <p14:creationId xmlns:p14="http://schemas.microsoft.com/office/powerpoint/2010/main" val="3419466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C5EE4C-70E0-C248-82EB-0E11CEC6CEDA}"/>
              </a:ext>
            </a:extLst>
          </p:cNvPr>
          <p:cNvPicPr>
            <a:picLocks noChangeAspect="1"/>
          </p:cNvPicPr>
          <p:nvPr/>
        </p:nvPicPr>
        <p:blipFill>
          <a:blip r:embed="rId2"/>
          <a:stretch>
            <a:fillRect/>
          </a:stretch>
        </p:blipFill>
        <p:spPr>
          <a:xfrm>
            <a:off x="0" y="46463"/>
            <a:ext cx="12192000" cy="6765073"/>
          </a:xfrm>
          <a:prstGeom prst="rect">
            <a:avLst/>
          </a:prstGeom>
        </p:spPr>
      </p:pic>
    </p:spTree>
    <p:extLst>
      <p:ext uri="{BB962C8B-B14F-4D97-AF65-F5344CB8AC3E}">
        <p14:creationId xmlns:p14="http://schemas.microsoft.com/office/powerpoint/2010/main" val="1413816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881165-EF2D-2642-A1FB-4612682281BF}"/>
              </a:ext>
            </a:extLst>
          </p:cNvPr>
          <p:cNvPicPr>
            <a:picLocks noChangeAspect="1"/>
          </p:cNvPicPr>
          <p:nvPr/>
        </p:nvPicPr>
        <p:blipFill>
          <a:blip r:embed="rId2"/>
          <a:stretch>
            <a:fillRect/>
          </a:stretch>
        </p:blipFill>
        <p:spPr>
          <a:xfrm>
            <a:off x="0" y="291607"/>
            <a:ext cx="12192000" cy="6274785"/>
          </a:xfrm>
          <a:prstGeom prst="rect">
            <a:avLst/>
          </a:prstGeom>
        </p:spPr>
      </p:pic>
    </p:spTree>
    <p:extLst>
      <p:ext uri="{BB962C8B-B14F-4D97-AF65-F5344CB8AC3E}">
        <p14:creationId xmlns:p14="http://schemas.microsoft.com/office/powerpoint/2010/main" val="123455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067C97-ADC7-AE4D-9779-2F01DCB0D296}"/>
              </a:ext>
            </a:extLst>
          </p:cNvPr>
          <p:cNvPicPr>
            <a:picLocks noChangeAspect="1"/>
          </p:cNvPicPr>
          <p:nvPr/>
        </p:nvPicPr>
        <p:blipFill>
          <a:blip r:embed="rId2"/>
          <a:stretch>
            <a:fillRect/>
          </a:stretch>
        </p:blipFill>
        <p:spPr>
          <a:xfrm>
            <a:off x="0" y="918882"/>
            <a:ext cx="12192000" cy="5020235"/>
          </a:xfrm>
          <a:prstGeom prst="rect">
            <a:avLst/>
          </a:prstGeom>
        </p:spPr>
      </p:pic>
    </p:spTree>
    <p:extLst>
      <p:ext uri="{BB962C8B-B14F-4D97-AF65-F5344CB8AC3E}">
        <p14:creationId xmlns:p14="http://schemas.microsoft.com/office/powerpoint/2010/main" val="173223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EF8FF3-1EEB-1045-A770-1CAE65DDC4CF}"/>
              </a:ext>
            </a:extLst>
          </p:cNvPr>
          <p:cNvPicPr>
            <a:picLocks noChangeAspect="1"/>
          </p:cNvPicPr>
          <p:nvPr/>
        </p:nvPicPr>
        <p:blipFill>
          <a:blip r:embed="rId3"/>
          <a:stretch>
            <a:fillRect/>
          </a:stretch>
        </p:blipFill>
        <p:spPr>
          <a:xfrm>
            <a:off x="0" y="422031"/>
            <a:ext cx="12192000" cy="6013938"/>
          </a:xfrm>
          <a:prstGeom prst="rect">
            <a:avLst/>
          </a:prstGeom>
        </p:spPr>
      </p:pic>
    </p:spTree>
    <p:extLst>
      <p:ext uri="{BB962C8B-B14F-4D97-AF65-F5344CB8AC3E}">
        <p14:creationId xmlns:p14="http://schemas.microsoft.com/office/powerpoint/2010/main" val="1331137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16B52-9AE7-3E4B-9EC4-DC7F5DCB3A7A}"/>
              </a:ext>
            </a:extLst>
          </p:cNvPr>
          <p:cNvPicPr>
            <a:picLocks noChangeAspect="1"/>
          </p:cNvPicPr>
          <p:nvPr/>
        </p:nvPicPr>
        <p:blipFill>
          <a:blip r:embed="rId3"/>
          <a:stretch>
            <a:fillRect/>
          </a:stretch>
        </p:blipFill>
        <p:spPr>
          <a:xfrm>
            <a:off x="0" y="384003"/>
            <a:ext cx="12192000" cy="6089994"/>
          </a:xfrm>
          <a:prstGeom prst="rect">
            <a:avLst/>
          </a:prstGeom>
        </p:spPr>
      </p:pic>
    </p:spTree>
    <p:extLst>
      <p:ext uri="{BB962C8B-B14F-4D97-AF65-F5344CB8AC3E}">
        <p14:creationId xmlns:p14="http://schemas.microsoft.com/office/powerpoint/2010/main" val="3308771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798D0-7013-2146-A4BB-BE340EECC1B3}"/>
              </a:ext>
            </a:extLst>
          </p:cNvPr>
          <p:cNvPicPr>
            <a:picLocks noChangeAspect="1"/>
          </p:cNvPicPr>
          <p:nvPr/>
        </p:nvPicPr>
        <p:blipFill>
          <a:blip r:embed="rId3"/>
          <a:stretch>
            <a:fillRect/>
          </a:stretch>
        </p:blipFill>
        <p:spPr>
          <a:xfrm>
            <a:off x="2550032" y="0"/>
            <a:ext cx="7091935" cy="6858000"/>
          </a:xfrm>
          <a:prstGeom prst="rect">
            <a:avLst/>
          </a:prstGeom>
        </p:spPr>
      </p:pic>
    </p:spTree>
    <p:extLst>
      <p:ext uri="{BB962C8B-B14F-4D97-AF65-F5344CB8AC3E}">
        <p14:creationId xmlns:p14="http://schemas.microsoft.com/office/powerpoint/2010/main" val="388403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25E48B-82F1-C042-AED2-2377E2F29280}"/>
              </a:ext>
            </a:extLst>
          </p:cNvPr>
          <p:cNvPicPr>
            <a:picLocks noChangeAspect="1"/>
          </p:cNvPicPr>
          <p:nvPr/>
        </p:nvPicPr>
        <p:blipFill>
          <a:blip r:embed="rId2"/>
          <a:stretch>
            <a:fillRect/>
          </a:stretch>
        </p:blipFill>
        <p:spPr>
          <a:xfrm>
            <a:off x="0" y="31992"/>
            <a:ext cx="12192000" cy="6794015"/>
          </a:xfrm>
          <a:prstGeom prst="rect">
            <a:avLst/>
          </a:prstGeom>
        </p:spPr>
      </p:pic>
    </p:spTree>
    <p:extLst>
      <p:ext uri="{BB962C8B-B14F-4D97-AF65-F5344CB8AC3E}">
        <p14:creationId xmlns:p14="http://schemas.microsoft.com/office/powerpoint/2010/main" val="2241598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89A66D-F39E-1340-9087-5A6A32D4CF24}"/>
              </a:ext>
            </a:extLst>
          </p:cNvPr>
          <p:cNvPicPr>
            <a:picLocks noChangeAspect="1"/>
          </p:cNvPicPr>
          <p:nvPr/>
        </p:nvPicPr>
        <p:blipFill>
          <a:blip r:embed="rId2"/>
          <a:stretch>
            <a:fillRect/>
          </a:stretch>
        </p:blipFill>
        <p:spPr>
          <a:xfrm>
            <a:off x="0" y="341194"/>
            <a:ext cx="12192000" cy="6175612"/>
          </a:xfrm>
          <a:prstGeom prst="rect">
            <a:avLst/>
          </a:prstGeom>
        </p:spPr>
      </p:pic>
    </p:spTree>
    <p:extLst>
      <p:ext uri="{BB962C8B-B14F-4D97-AF65-F5344CB8AC3E}">
        <p14:creationId xmlns:p14="http://schemas.microsoft.com/office/powerpoint/2010/main" val="3322572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2DC4-E4F1-954A-9866-C76245CDBF2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5B6ACAB-4FB5-A848-B6E9-AB1AC927051B}"/>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FB8029B-E6EA-A44A-A26C-D261A5C2CE35}"/>
              </a:ext>
            </a:extLst>
          </p:cNvPr>
          <p:cNvPicPr>
            <a:picLocks noChangeAspect="1"/>
          </p:cNvPicPr>
          <p:nvPr/>
        </p:nvPicPr>
        <p:blipFill>
          <a:blip r:embed="rId2"/>
          <a:stretch>
            <a:fillRect/>
          </a:stretch>
        </p:blipFill>
        <p:spPr>
          <a:xfrm>
            <a:off x="0" y="102048"/>
            <a:ext cx="12192000" cy="6653904"/>
          </a:xfrm>
          <a:prstGeom prst="rect">
            <a:avLst/>
          </a:prstGeom>
        </p:spPr>
      </p:pic>
    </p:spTree>
    <p:extLst>
      <p:ext uri="{BB962C8B-B14F-4D97-AF65-F5344CB8AC3E}">
        <p14:creationId xmlns:p14="http://schemas.microsoft.com/office/powerpoint/2010/main" val="129092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0C307-C7F0-E244-ACCC-9C94932E4C04}"/>
              </a:ext>
            </a:extLst>
          </p:cNvPr>
          <p:cNvPicPr>
            <a:picLocks noChangeAspect="1"/>
          </p:cNvPicPr>
          <p:nvPr/>
        </p:nvPicPr>
        <p:blipFill>
          <a:blip r:embed="rId2"/>
          <a:stretch>
            <a:fillRect/>
          </a:stretch>
        </p:blipFill>
        <p:spPr>
          <a:xfrm>
            <a:off x="0" y="900289"/>
            <a:ext cx="12192000" cy="5057422"/>
          </a:xfrm>
          <a:prstGeom prst="rect">
            <a:avLst/>
          </a:prstGeom>
        </p:spPr>
      </p:pic>
    </p:spTree>
    <p:extLst>
      <p:ext uri="{BB962C8B-B14F-4D97-AF65-F5344CB8AC3E}">
        <p14:creationId xmlns:p14="http://schemas.microsoft.com/office/powerpoint/2010/main" val="1277307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4CB90C-40A3-964F-B7CE-A789109FC4BB}"/>
              </a:ext>
            </a:extLst>
          </p:cNvPr>
          <p:cNvPicPr>
            <a:picLocks noChangeAspect="1"/>
          </p:cNvPicPr>
          <p:nvPr/>
        </p:nvPicPr>
        <p:blipFill>
          <a:blip r:embed="rId2"/>
          <a:stretch>
            <a:fillRect/>
          </a:stretch>
        </p:blipFill>
        <p:spPr>
          <a:xfrm>
            <a:off x="0" y="598140"/>
            <a:ext cx="12192000" cy="5661720"/>
          </a:xfrm>
          <a:prstGeom prst="rect">
            <a:avLst/>
          </a:prstGeom>
        </p:spPr>
      </p:pic>
    </p:spTree>
    <p:extLst>
      <p:ext uri="{BB962C8B-B14F-4D97-AF65-F5344CB8AC3E}">
        <p14:creationId xmlns:p14="http://schemas.microsoft.com/office/powerpoint/2010/main" val="2813289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BBD61-2120-6641-BB4A-792043EF3587}"/>
              </a:ext>
            </a:extLst>
          </p:cNvPr>
          <p:cNvPicPr>
            <a:picLocks noChangeAspect="1"/>
          </p:cNvPicPr>
          <p:nvPr/>
        </p:nvPicPr>
        <p:blipFill>
          <a:blip r:embed="rId2"/>
          <a:stretch>
            <a:fillRect/>
          </a:stretch>
        </p:blipFill>
        <p:spPr>
          <a:xfrm>
            <a:off x="0" y="431160"/>
            <a:ext cx="12192000" cy="5995679"/>
          </a:xfrm>
          <a:prstGeom prst="rect">
            <a:avLst/>
          </a:prstGeom>
        </p:spPr>
      </p:pic>
    </p:spTree>
    <p:extLst>
      <p:ext uri="{BB962C8B-B14F-4D97-AF65-F5344CB8AC3E}">
        <p14:creationId xmlns:p14="http://schemas.microsoft.com/office/powerpoint/2010/main" val="1607746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5715D-6FFD-6449-B75D-029BA66D1C54}"/>
              </a:ext>
            </a:extLst>
          </p:cNvPr>
          <p:cNvPicPr>
            <a:picLocks noChangeAspect="1"/>
          </p:cNvPicPr>
          <p:nvPr/>
        </p:nvPicPr>
        <p:blipFill>
          <a:blip r:embed="rId3"/>
          <a:stretch>
            <a:fillRect/>
          </a:stretch>
        </p:blipFill>
        <p:spPr>
          <a:xfrm>
            <a:off x="406632" y="0"/>
            <a:ext cx="6093303" cy="6858000"/>
          </a:xfrm>
          <a:prstGeom prst="rect">
            <a:avLst/>
          </a:prstGeom>
        </p:spPr>
      </p:pic>
      <p:pic>
        <p:nvPicPr>
          <p:cNvPr id="3" name="Picture 2">
            <a:extLst>
              <a:ext uri="{FF2B5EF4-FFF2-40B4-BE49-F238E27FC236}">
                <a16:creationId xmlns:a16="http://schemas.microsoft.com/office/drawing/2014/main" id="{21F10F27-3961-3947-B5C7-A7A4F67522DA}"/>
              </a:ext>
            </a:extLst>
          </p:cNvPr>
          <p:cNvPicPr>
            <a:picLocks noChangeAspect="1"/>
          </p:cNvPicPr>
          <p:nvPr/>
        </p:nvPicPr>
        <p:blipFill>
          <a:blip r:embed="rId4"/>
          <a:stretch>
            <a:fillRect/>
          </a:stretch>
        </p:blipFill>
        <p:spPr>
          <a:xfrm>
            <a:off x="6336111" y="512466"/>
            <a:ext cx="5449257" cy="5325626"/>
          </a:xfrm>
          <a:prstGeom prst="rect">
            <a:avLst/>
          </a:prstGeom>
        </p:spPr>
      </p:pic>
    </p:spTree>
    <p:extLst>
      <p:ext uri="{BB962C8B-B14F-4D97-AF65-F5344CB8AC3E}">
        <p14:creationId xmlns:p14="http://schemas.microsoft.com/office/powerpoint/2010/main" val="122782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37561-027E-9E4C-A98E-60F1B0ACF93D}"/>
              </a:ext>
            </a:extLst>
          </p:cNvPr>
          <p:cNvPicPr>
            <a:picLocks noChangeAspect="1"/>
          </p:cNvPicPr>
          <p:nvPr/>
        </p:nvPicPr>
        <p:blipFill>
          <a:blip r:embed="rId2"/>
          <a:stretch>
            <a:fillRect/>
          </a:stretch>
        </p:blipFill>
        <p:spPr>
          <a:xfrm>
            <a:off x="0" y="499533"/>
            <a:ext cx="12192000" cy="5858933"/>
          </a:xfrm>
          <a:prstGeom prst="rect">
            <a:avLst/>
          </a:prstGeom>
        </p:spPr>
      </p:pic>
    </p:spTree>
    <p:extLst>
      <p:ext uri="{BB962C8B-B14F-4D97-AF65-F5344CB8AC3E}">
        <p14:creationId xmlns:p14="http://schemas.microsoft.com/office/powerpoint/2010/main" val="4292874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94BD38-1CD7-5448-9B19-8DBF633796C0}"/>
              </a:ext>
            </a:extLst>
          </p:cNvPr>
          <p:cNvPicPr>
            <a:picLocks noChangeAspect="1"/>
          </p:cNvPicPr>
          <p:nvPr/>
        </p:nvPicPr>
        <p:blipFill>
          <a:blip r:embed="rId2"/>
          <a:stretch>
            <a:fillRect/>
          </a:stretch>
        </p:blipFill>
        <p:spPr>
          <a:xfrm>
            <a:off x="0" y="1677361"/>
            <a:ext cx="7320778" cy="3768845"/>
          </a:xfrm>
          <a:prstGeom prst="rect">
            <a:avLst/>
          </a:prstGeom>
        </p:spPr>
      </p:pic>
      <p:pic>
        <p:nvPicPr>
          <p:cNvPr id="3" name="Picture 2">
            <a:extLst>
              <a:ext uri="{FF2B5EF4-FFF2-40B4-BE49-F238E27FC236}">
                <a16:creationId xmlns:a16="http://schemas.microsoft.com/office/drawing/2014/main" id="{D2940915-A58D-514E-A4EC-2B1AC9B4C1F8}"/>
              </a:ext>
            </a:extLst>
          </p:cNvPr>
          <p:cNvPicPr>
            <a:picLocks noChangeAspect="1"/>
          </p:cNvPicPr>
          <p:nvPr/>
        </p:nvPicPr>
        <p:blipFill>
          <a:blip r:embed="rId3"/>
          <a:stretch>
            <a:fillRect/>
          </a:stretch>
        </p:blipFill>
        <p:spPr>
          <a:xfrm>
            <a:off x="7320778" y="1496471"/>
            <a:ext cx="3865057" cy="3865057"/>
          </a:xfrm>
          <a:prstGeom prst="rect">
            <a:avLst/>
          </a:prstGeom>
        </p:spPr>
      </p:pic>
      <p:sp>
        <p:nvSpPr>
          <p:cNvPr id="4" name="TextBox 3">
            <a:extLst>
              <a:ext uri="{FF2B5EF4-FFF2-40B4-BE49-F238E27FC236}">
                <a16:creationId xmlns:a16="http://schemas.microsoft.com/office/drawing/2014/main" id="{03A8C089-E3FD-2F49-B267-3CF53C951FD4}"/>
              </a:ext>
            </a:extLst>
          </p:cNvPr>
          <p:cNvSpPr txBox="1"/>
          <p:nvPr/>
        </p:nvSpPr>
        <p:spPr>
          <a:xfrm>
            <a:off x="7827274" y="673239"/>
            <a:ext cx="2852063" cy="646331"/>
          </a:xfrm>
          <a:prstGeom prst="rect">
            <a:avLst/>
          </a:prstGeom>
          <a:noFill/>
        </p:spPr>
        <p:txBody>
          <a:bodyPr wrap="none" rtlCol="0">
            <a:spAutoFit/>
          </a:bodyPr>
          <a:lstStyle/>
          <a:p>
            <a:r>
              <a:rPr lang="en-US" sz="3600" dirty="0">
                <a:solidFill>
                  <a:srgbClr val="FF0000"/>
                </a:solidFill>
                <a:latin typeface="Arial" panose="020B0604020202020204" pitchFamily="34" charset="0"/>
                <a:cs typeface="Arial" panose="020B0604020202020204" pitchFamily="34" charset="0"/>
              </a:rPr>
              <a:t>3. Monitoring</a:t>
            </a:r>
          </a:p>
        </p:txBody>
      </p:sp>
    </p:spTree>
    <p:extLst>
      <p:ext uri="{BB962C8B-B14F-4D97-AF65-F5344CB8AC3E}">
        <p14:creationId xmlns:p14="http://schemas.microsoft.com/office/powerpoint/2010/main" val="87780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792354-DB81-C949-82A6-FF20320254B9}"/>
              </a:ext>
            </a:extLst>
          </p:cNvPr>
          <p:cNvPicPr>
            <a:picLocks noChangeAspect="1"/>
          </p:cNvPicPr>
          <p:nvPr/>
        </p:nvPicPr>
        <p:blipFill>
          <a:blip r:embed="rId2"/>
          <a:stretch>
            <a:fillRect/>
          </a:stretch>
        </p:blipFill>
        <p:spPr>
          <a:xfrm>
            <a:off x="804894" y="0"/>
            <a:ext cx="10582212" cy="6858000"/>
          </a:xfrm>
          <a:prstGeom prst="rect">
            <a:avLst/>
          </a:prstGeom>
        </p:spPr>
      </p:pic>
    </p:spTree>
    <p:extLst>
      <p:ext uri="{BB962C8B-B14F-4D97-AF65-F5344CB8AC3E}">
        <p14:creationId xmlns:p14="http://schemas.microsoft.com/office/powerpoint/2010/main" val="3495207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89582-4639-2745-AF37-336CE66719F7}"/>
              </a:ext>
            </a:extLst>
          </p:cNvPr>
          <p:cNvPicPr>
            <a:picLocks noChangeAspect="1"/>
          </p:cNvPicPr>
          <p:nvPr/>
        </p:nvPicPr>
        <p:blipFill>
          <a:blip r:embed="rId2"/>
          <a:stretch>
            <a:fillRect/>
          </a:stretch>
        </p:blipFill>
        <p:spPr>
          <a:xfrm>
            <a:off x="56783" y="0"/>
            <a:ext cx="12078433" cy="6858000"/>
          </a:xfrm>
          <a:prstGeom prst="rect">
            <a:avLst/>
          </a:prstGeom>
        </p:spPr>
      </p:pic>
    </p:spTree>
    <p:extLst>
      <p:ext uri="{BB962C8B-B14F-4D97-AF65-F5344CB8AC3E}">
        <p14:creationId xmlns:p14="http://schemas.microsoft.com/office/powerpoint/2010/main" val="3190452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3BBC54-288A-424B-949F-B07AB5903C9E}"/>
              </a:ext>
            </a:extLst>
          </p:cNvPr>
          <p:cNvPicPr>
            <a:picLocks noChangeAspect="1"/>
          </p:cNvPicPr>
          <p:nvPr/>
        </p:nvPicPr>
        <p:blipFill>
          <a:blip r:embed="rId2"/>
          <a:stretch>
            <a:fillRect/>
          </a:stretch>
        </p:blipFill>
        <p:spPr>
          <a:xfrm>
            <a:off x="666750" y="692150"/>
            <a:ext cx="10858500" cy="5473700"/>
          </a:xfrm>
          <a:prstGeom prst="rect">
            <a:avLst/>
          </a:prstGeom>
        </p:spPr>
      </p:pic>
    </p:spTree>
    <p:extLst>
      <p:ext uri="{BB962C8B-B14F-4D97-AF65-F5344CB8AC3E}">
        <p14:creationId xmlns:p14="http://schemas.microsoft.com/office/powerpoint/2010/main" val="502400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9E5D-A0ED-4445-8976-69C7395099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6C936F-C3D8-884D-99AB-B7BC7563FF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3CC0AA-4352-A140-AAB2-7017A8214D37}"/>
              </a:ext>
            </a:extLst>
          </p:cNvPr>
          <p:cNvPicPr>
            <a:picLocks noChangeAspect="1"/>
          </p:cNvPicPr>
          <p:nvPr/>
        </p:nvPicPr>
        <p:blipFill>
          <a:blip r:embed="rId3"/>
          <a:stretch>
            <a:fillRect/>
          </a:stretch>
        </p:blipFill>
        <p:spPr>
          <a:xfrm>
            <a:off x="0" y="172160"/>
            <a:ext cx="12192000" cy="6513679"/>
          </a:xfrm>
          <a:prstGeom prst="rect">
            <a:avLst/>
          </a:prstGeom>
        </p:spPr>
      </p:pic>
    </p:spTree>
    <p:extLst>
      <p:ext uri="{BB962C8B-B14F-4D97-AF65-F5344CB8AC3E}">
        <p14:creationId xmlns:p14="http://schemas.microsoft.com/office/powerpoint/2010/main" val="60164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61A0E-C023-7642-914A-35D4AFF2D3DC}"/>
              </a:ext>
            </a:extLst>
          </p:cNvPr>
          <p:cNvPicPr>
            <a:picLocks noChangeAspect="1"/>
          </p:cNvPicPr>
          <p:nvPr/>
        </p:nvPicPr>
        <p:blipFill>
          <a:blip r:embed="rId2"/>
          <a:stretch>
            <a:fillRect/>
          </a:stretch>
        </p:blipFill>
        <p:spPr>
          <a:xfrm>
            <a:off x="202237" y="0"/>
            <a:ext cx="11787526" cy="6858000"/>
          </a:xfrm>
          <a:prstGeom prst="rect">
            <a:avLst/>
          </a:prstGeom>
        </p:spPr>
      </p:pic>
    </p:spTree>
    <p:extLst>
      <p:ext uri="{BB962C8B-B14F-4D97-AF65-F5344CB8AC3E}">
        <p14:creationId xmlns:p14="http://schemas.microsoft.com/office/powerpoint/2010/main" val="3945981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FB3AC-2004-F245-BCE7-1D88C9D28C13}"/>
              </a:ext>
            </a:extLst>
          </p:cNvPr>
          <p:cNvPicPr>
            <a:picLocks noChangeAspect="1"/>
          </p:cNvPicPr>
          <p:nvPr/>
        </p:nvPicPr>
        <p:blipFill>
          <a:blip r:embed="rId2"/>
          <a:stretch>
            <a:fillRect/>
          </a:stretch>
        </p:blipFill>
        <p:spPr>
          <a:xfrm>
            <a:off x="425450" y="723900"/>
            <a:ext cx="11341100" cy="5410200"/>
          </a:xfrm>
          <a:prstGeom prst="rect">
            <a:avLst/>
          </a:prstGeom>
        </p:spPr>
      </p:pic>
    </p:spTree>
    <p:extLst>
      <p:ext uri="{BB962C8B-B14F-4D97-AF65-F5344CB8AC3E}">
        <p14:creationId xmlns:p14="http://schemas.microsoft.com/office/powerpoint/2010/main" val="162478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81D77F-10C8-804B-B795-A8B050EF5364}"/>
              </a:ext>
            </a:extLst>
          </p:cNvPr>
          <p:cNvPicPr>
            <a:picLocks noChangeAspect="1"/>
          </p:cNvPicPr>
          <p:nvPr/>
        </p:nvPicPr>
        <p:blipFill>
          <a:blip r:embed="rId2"/>
          <a:stretch>
            <a:fillRect/>
          </a:stretch>
        </p:blipFill>
        <p:spPr>
          <a:xfrm>
            <a:off x="577850" y="654050"/>
            <a:ext cx="11036300" cy="5549900"/>
          </a:xfrm>
          <a:prstGeom prst="rect">
            <a:avLst/>
          </a:prstGeom>
        </p:spPr>
      </p:pic>
    </p:spTree>
    <p:extLst>
      <p:ext uri="{BB962C8B-B14F-4D97-AF65-F5344CB8AC3E}">
        <p14:creationId xmlns:p14="http://schemas.microsoft.com/office/powerpoint/2010/main" val="3543153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8C51F-4C6C-8F40-A3C8-08AA972B70A5}"/>
              </a:ext>
            </a:extLst>
          </p:cNvPr>
          <p:cNvPicPr>
            <a:picLocks noChangeAspect="1"/>
          </p:cNvPicPr>
          <p:nvPr/>
        </p:nvPicPr>
        <p:blipFill>
          <a:blip r:embed="rId2"/>
          <a:stretch>
            <a:fillRect/>
          </a:stretch>
        </p:blipFill>
        <p:spPr>
          <a:xfrm>
            <a:off x="0" y="290184"/>
            <a:ext cx="12192000" cy="6277631"/>
          </a:xfrm>
          <a:prstGeom prst="rect">
            <a:avLst/>
          </a:prstGeom>
        </p:spPr>
      </p:pic>
    </p:spTree>
    <p:extLst>
      <p:ext uri="{BB962C8B-B14F-4D97-AF65-F5344CB8AC3E}">
        <p14:creationId xmlns:p14="http://schemas.microsoft.com/office/powerpoint/2010/main" val="166329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94D109-4D2A-DC44-9677-CA456A261EB6}"/>
              </a:ext>
            </a:extLst>
          </p:cNvPr>
          <p:cNvPicPr>
            <a:picLocks noChangeAspect="1"/>
          </p:cNvPicPr>
          <p:nvPr/>
        </p:nvPicPr>
        <p:blipFill>
          <a:blip r:embed="rId2"/>
          <a:stretch>
            <a:fillRect/>
          </a:stretch>
        </p:blipFill>
        <p:spPr>
          <a:xfrm>
            <a:off x="0" y="453197"/>
            <a:ext cx="12192000" cy="5951605"/>
          </a:xfrm>
          <a:prstGeom prst="rect">
            <a:avLst/>
          </a:prstGeom>
        </p:spPr>
      </p:pic>
    </p:spTree>
    <p:extLst>
      <p:ext uri="{BB962C8B-B14F-4D97-AF65-F5344CB8AC3E}">
        <p14:creationId xmlns:p14="http://schemas.microsoft.com/office/powerpoint/2010/main" val="176101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21AD4-2F56-2A41-9771-EB337EB89FD0}"/>
              </a:ext>
            </a:extLst>
          </p:cNvPr>
          <p:cNvPicPr>
            <a:picLocks noChangeAspect="1"/>
          </p:cNvPicPr>
          <p:nvPr/>
        </p:nvPicPr>
        <p:blipFill>
          <a:blip r:embed="rId2"/>
          <a:stretch>
            <a:fillRect/>
          </a:stretch>
        </p:blipFill>
        <p:spPr>
          <a:xfrm>
            <a:off x="0" y="1095137"/>
            <a:ext cx="12192000" cy="4667725"/>
          </a:xfrm>
          <a:prstGeom prst="rect">
            <a:avLst/>
          </a:prstGeom>
        </p:spPr>
      </p:pic>
    </p:spTree>
    <p:extLst>
      <p:ext uri="{BB962C8B-B14F-4D97-AF65-F5344CB8AC3E}">
        <p14:creationId xmlns:p14="http://schemas.microsoft.com/office/powerpoint/2010/main" val="1456028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82C37306916C4987355E6888CF0256" ma:contentTypeVersion="12" ma:contentTypeDescription="Create a new document." ma:contentTypeScope="" ma:versionID="341f62e3fcc04e997d5b8f1cd1459ce9">
  <xsd:schema xmlns:xsd="http://www.w3.org/2001/XMLSchema" xmlns:xs="http://www.w3.org/2001/XMLSchema" xmlns:p="http://schemas.microsoft.com/office/2006/metadata/properties" xmlns:ns2="0664fde7-d3a0-4b46-a06f-f961957f8f95" xmlns:ns3="405c4d0b-a08b-4551-aca0-ce7859f12a44" targetNamespace="http://schemas.microsoft.com/office/2006/metadata/properties" ma:root="true" ma:fieldsID="6153446d7e8e5ff89f990f9502ecdded" ns2:_="" ns3:_="">
    <xsd:import namespace="0664fde7-d3a0-4b46-a06f-f961957f8f95"/>
    <xsd:import namespace="405c4d0b-a08b-4551-aca0-ce7859f12a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64fde7-d3a0-4b46-a06f-f961957f8f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05c4d0b-a08b-4551-aca0-ce7859f12a4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AD92E3-288A-404E-9700-22860C523414}"/>
</file>

<file path=customXml/itemProps2.xml><?xml version="1.0" encoding="utf-8"?>
<ds:datastoreItem xmlns:ds="http://schemas.openxmlformats.org/officeDocument/2006/customXml" ds:itemID="{5CF2C330-6C87-401A-A9B2-DCB19D490096}"/>
</file>

<file path=customXml/itemProps3.xml><?xml version="1.0" encoding="utf-8"?>
<ds:datastoreItem xmlns:ds="http://schemas.openxmlformats.org/officeDocument/2006/customXml" ds:itemID="{D8AB9F11-1A83-4E61-B8F7-156E2D211068}"/>
</file>

<file path=docProps/app.xml><?xml version="1.0" encoding="utf-8"?>
<Properties xmlns="http://schemas.openxmlformats.org/officeDocument/2006/extended-properties" xmlns:vt="http://schemas.openxmlformats.org/officeDocument/2006/docPropsVTypes">
  <TotalTime>139</TotalTime>
  <Words>256</Words>
  <Application>Microsoft Macintosh PowerPoint</Application>
  <PresentationFormat>Widescreen</PresentationFormat>
  <Paragraphs>20</Paragraphs>
  <Slides>28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Vemala, Varun</dc:creator>
  <cp:lastModifiedBy>Vemala, Varun</cp:lastModifiedBy>
  <cp:revision>1</cp:revision>
  <dcterms:created xsi:type="dcterms:W3CDTF">2021-09-01T03:35:03Z</dcterms:created>
  <dcterms:modified xsi:type="dcterms:W3CDTF">2021-09-01T05:54:53Z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0x010100F282C37306916C4987355E6888CF0256</vt:lpwstr>
  </property>
</Properties>
</file>